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85" r:id="rId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ktioner (bilder)" id="{69B31D63-6B9C-4112-9EA6-CB142D47AA0B}">
          <p14:sldIdLst/>
        </p14:section>
        <p14:section name="Presentation" id="{6CCF9F83-48AD-44A7-A7D4-A7E2D3188CE0}">
          <p14:sldIdLst>
            <p14:sldId id="385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7E1201C-C507-C4ED-832D-09D626E26A0E}" name="Nataliia Khudolieieva" initials="NK" userId="S::nataliia@rehngruppen.se::8a57e82f-6854-43bb-8a6f-5b01d73bf179" providerId="AD"/>
  <p188:author id="{6ACF78AE-CA6A-3BFD-0C52-B1FF39179D5E}" name="Max Fahlström" initials="MF" userId="Max Fahlström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083E6E3-FA7D-4D7B-A595-EF9225AFEA82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anmörkt forma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just format 2 - Dekorfärg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Ljust format 2 - Dekorfärg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CAF9ED-07DC-4A11-8D7F-57B35C25682E}" styleName="Mellanmörkt format 1 - Dekorfär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C083E6E3-FA7D-4D7B-A595-EF9225AFEA82}" styleName="Ljust format 1 - Dekorfärg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19" autoAdjust="0"/>
    <p:restoredTop sz="95034" autoAdjust="0"/>
  </p:normalViewPr>
  <p:slideViewPr>
    <p:cSldViewPr snapToGrid="0">
      <p:cViewPr varScale="1">
        <p:scale>
          <a:sx n="102" d="100"/>
          <a:sy n="102" d="100"/>
        </p:scale>
        <p:origin x="235" y="8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1" d="100"/>
          <a:sy n="91" d="100"/>
        </p:scale>
        <p:origin x="367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7EE0C2F4-D25F-309E-38AD-144DC1A619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A2688C8-0B34-C2FE-45A5-D9E281BCF7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D2747C-77A1-44FF-B50D-B3FC982FAA80}" type="datetimeFigureOut">
              <a:rPr lang="sv-SE" smtClean="0"/>
              <a:t>2026-10-26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5EECFEC9-EE0D-3080-FF63-9AE24E6643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8725935-9BBA-9CB0-86EB-1505719706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168595-519C-4400-9644-C9D4790F967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63495825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6CD27F-57ED-4050-A749-338366197E0D}" type="datetimeFigureOut">
              <a:rPr lang="sv-SE" smtClean="0"/>
              <a:t>2026-10-26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9CD586-C145-4C08-8ECD-C931AA62810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8416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 - v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8">
            <a:extLst>
              <a:ext uri="{FF2B5EF4-FFF2-40B4-BE49-F238E27FC236}">
                <a16:creationId xmlns:a16="http://schemas.microsoft.com/office/drawing/2014/main" id="{22D9AE37-977F-0B8B-6A43-3333795EF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24" y="822325"/>
            <a:ext cx="8649689" cy="1463675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3724" y="2496620"/>
            <a:ext cx="8649689" cy="3174715"/>
          </a:xfrm>
        </p:spPr>
        <p:txBody>
          <a:bodyPr/>
          <a:lstStyle>
            <a:lvl1pPr marL="0" indent="0" algn="l">
              <a:lnSpc>
                <a:spcPts val="3100"/>
              </a:lnSpc>
              <a:buNone/>
              <a:defRPr sz="25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6CBAA-8845-462F-A518-DE4C7A350D86}" type="datetime1">
              <a:rPr lang="sv-SE" smtClean="0"/>
              <a:t>2026-10-26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022A0F9A-3379-25D4-8092-3A42D4FBFF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27469" y="6045770"/>
            <a:ext cx="1770912" cy="646561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52650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 med platta - mörk bild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tshållare för bild 10">
            <a:extLst>
              <a:ext uri="{FF2B5EF4-FFF2-40B4-BE49-F238E27FC236}">
                <a16:creationId xmlns:a16="http://schemas.microsoft.com/office/drawing/2014/main" id="{72D2161A-0FE9-118C-41EA-91E6526BF84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accent2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529CA922-2AB7-A774-ADFC-9234C8A90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381965"/>
            <a:ext cx="6366779" cy="2453832"/>
          </a:xfrm>
          <a:custGeom>
            <a:avLst/>
            <a:gdLst>
              <a:gd name="connsiteX0" fmla="*/ 0 w 5653946"/>
              <a:gd name="connsiteY0" fmla="*/ 0 h 2559272"/>
              <a:gd name="connsiteX1" fmla="*/ 5653946 w 5653946"/>
              <a:gd name="connsiteY1" fmla="*/ 0 h 2559272"/>
              <a:gd name="connsiteX2" fmla="*/ 5653946 w 5653946"/>
              <a:gd name="connsiteY2" fmla="*/ 1669515 h 2559272"/>
              <a:gd name="connsiteX3" fmla="*/ 4764189 w 5653946"/>
              <a:gd name="connsiteY3" fmla="*/ 2559272 h 2559272"/>
              <a:gd name="connsiteX4" fmla="*/ 0 w 5653946"/>
              <a:gd name="connsiteY4" fmla="*/ 2559272 h 255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3946" h="2559272">
                <a:moveTo>
                  <a:pt x="0" y="0"/>
                </a:moveTo>
                <a:lnTo>
                  <a:pt x="5653946" y="0"/>
                </a:lnTo>
                <a:lnTo>
                  <a:pt x="5653946" y="1669515"/>
                </a:lnTo>
                <a:cubicBezTo>
                  <a:pt x="5653946" y="2160914"/>
                  <a:pt x="5255588" y="2559272"/>
                  <a:pt x="4764189" y="2559272"/>
                </a:cubicBezTo>
                <a:lnTo>
                  <a:pt x="0" y="2559272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540000" tIns="504000" rIns="792000" bIns="972000" anchor="b" anchorCtr="0">
            <a:noAutofit/>
          </a:bodyPr>
          <a:lstStyle>
            <a:lvl1pPr>
              <a:defRPr sz="35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5629" y="2024953"/>
            <a:ext cx="5041300" cy="622413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5F7DFE2-D46F-4A7B-B48B-EE38B33E5636}" type="datetime1">
              <a:rPr lang="sv-SE" smtClean="0"/>
              <a:t>2026-10-26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022A0F9A-3379-25D4-8092-3A42D4FBFF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27469" y="6045770"/>
            <a:ext cx="1770912" cy="646561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86769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 med platta - ljus bild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10">
            <a:extLst>
              <a:ext uri="{FF2B5EF4-FFF2-40B4-BE49-F238E27FC236}">
                <a16:creationId xmlns:a16="http://schemas.microsoft.com/office/drawing/2014/main" id="{5158AFCA-C0CE-1794-60B8-ABF729B6D1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529CA922-2AB7-A774-ADFC-9234C8A90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381965"/>
            <a:ext cx="6366779" cy="2453832"/>
          </a:xfrm>
          <a:custGeom>
            <a:avLst/>
            <a:gdLst>
              <a:gd name="connsiteX0" fmla="*/ 0 w 5653946"/>
              <a:gd name="connsiteY0" fmla="*/ 0 h 2559272"/>
              <a:gd name="connsiteX1" fmla="*/ 5653946 w 5653946"/>
              <a:gd name="connsiteY1" fmla="*/ 0 h 2559272"/>
              <a:gd name="connsiteX2" fmla="*/ 5653946 w 5653946"/>
              <a:gd name="connsiteY2" fmla="*/ 1669515 h 2559272"/>
              <a:gd name="connsiteX3" fmla="*/ 4764189 w 5653946"/>
              <a:gd name="connsiteY3" fmla="*/ 2559272 h 2559272"/>
              <a:gd name="connsiteX4" fmla="*/ 0 w 5653946"/>
              <a:gd name="connsiteY4" fmla="*/ 2559272 h 255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3946" h="2559272">
                <a:moveTo>
                  <a:pt x="0" y="0"/>
                </a:moveTo>
                <a:lnTo>
                  <a:pt x="5653946" y="0"/>
                </a:lnTo>
                <a:lnTo>
                  <a:pt x="5653946" y="1669515"/>
                </a:lnTo>
                <a:cubicBezTo>
                  <a:pt x="5653946" y="2160914"/>
                  <a:pt x="5255588" y="2559272"/>
                  <a:pt x="4764189" y="2559272"/>
                </a:cubicBezTo>
                <a:lnTo>
                  <a:pt x="0" y="2559272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540000" tIns="504000" rIns="792000" bIns="972000" anchor="b" anchorCtr="0">
            <a:noAutofit/>
          </a:bodyPr>
          <a:lstStyle>
            <a:lvl1pPr>
              <a:defRPr sz="35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5629" y="2024953"/>
            <a:ext cx="5041301" cy="622413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DCA88-59B1-4DA5-8334-A93A8AB3792E}" type="datetime1">
              <a:rPr lang="sv-SE" smtClean="0"/>
              <a:t>2026-10-26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022A0F9A-3379-25D4-8092-3A42D4FBFF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27469" y="6045770"/>
            <a:ext cx="1770912" cy="646561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02897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 - två bil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61D20A6E-1F87-603A-5D16-6515DD2AD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3724" y="1501776"/>
            <a:ext cx="10453089" cy="392112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  <p:sp>
        <p:nvSpPr>
          <p:cNvPr id="17" name="Platshållare för bild 16">
            <a:extLst>
              <a:ext uri="{FF2B5EF4-FFF2-40B4-BE49-F238E27FC236}">
                <a16:creationId xmlns:a16="http://schemas.microsoft.com/office/drawing/2014/main" id="{362670A6-63BD-A094-7264-920FD3E6D91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34962" y="2082800"/>
            <a:ext cx="5761038" cy="3793481"/>
          </a:xfrm>
          <a:custGeom>
            <a:avLst/>
            <a:gdLst>
              <a:gd name="connsiteX0" fmla="*/ 0 w 5761038"/>
              <a:gd name="connsiteY0" fmla="*/ 0 h 3793481"/>
              <a:gd name="connsiteX1" fmla="*/ 5761038 w 5761038"/>
              <a:gd name="connsiteY1" fmla="*/ 0 h 3793481"/>
              <a:gd name="connsiteX2" fmla="*/ 5761038 w 5761038"/>
              <a:gd name="connsiteY2" fmla="*/ 2397290 h 3793481"/>
              <a:gd name="connsiteX3" fmla="*/ 4364847 w 5761038"/>
              <a:gd name="connsiteY3" fmla="*/ 3793481 h 3793481"/>
              <a:gd name="connsiteX4" fmla="*/ 0 w 5761038"/>
              <a:gd name="connsiteY4" fmla="*/ 3793481 h 379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61038" h="3793481">
                <a:moveTo>
                  <a:pt x="0" y="0"/>
                </a:moveTo>
                <a:lnTo>
                  <a:pt x="5761038" y="0"/>
                </a:lnTo>
                <a:lnTo>
                  <a:pt x="5761038" y="2397290"/>
                </a:lnTo>
                <a:cubicBezTo>
                  <a:pt x="5761038" y="3168385"/>
                  <a:pt x="5135942" y="3793481"/>
                  <a:pt x="4364847" y="3793481"/>
                </a:cubicBezTo>
                <a:lnTo>
                  <a:pt x="0" y="3793481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4" name="Platshållare för bild 13">
            <a:extLst>
              <a:ext uri="{FF2B5EF4-FFF2-40B4-BE49-F238E27FC236}">
                <a16:creationId xmlns:a16="http://schemas.microsoft.com/office/drawing/2014/main" id="{E41B9B85-3B88-68C1-327C-1A1F7E07D86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2082800"/>
            <a:ext cx="5761038" cy="3793481"/>
          </a:xfrm>
          <a:solidFill>
            <a:schemeClr val="tx2"/>
          </a:solidFill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19EEF-23C7-46DF-9208-F7D360D5A4F5}" type="datetime1">
              <a:rPr lang="sv-SE" smtClean="0"/>
              <a:t>2026-10-26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022A0F9A-3379-25D4-8092-3A42D4FBFF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27469" y="6045770"/>
            <a:ext cx="1770912" cy="646561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30658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ida med rundad bild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B3BBBA41-25FB-4129-3164-111C6C99B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34963" y="287338"/>
            <a:ext cx="5940425" cy="558958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500" dirty="0">
              <a:cs typeface="Arial" panose="020B0604020202020204" pitchFamily="34" charset="0"/>
            </a:endParaRPr>
          </a:p>
        </p:txBody>
      </p:sp>
      <p:sp>
        <p:nvSpPr>
          <p:cNvPr id="9" name="Rubrik 8">
            <a:extLst>
              <a:ext uri="{FF2B5EF4-FFF2-40B4-BE49-F238E27FC236}">
                <a16:creationId xmlns:a16="http://schemas.microsoft.com/office/drawing/2014/main" id="{22D9AE37-977F-0B8B-6A43-3333795EF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26" y="837567"/>
            <a:ext cx="4884264" cy="1189354"/>
          </a:xfrm>
        </p:spPr>
        <p:txBody>
          <a:bodyPr anchor="b"/>
          <a:lstStyle>
            <a:lvl1pPr>
              <a:defRPr sz="3500" b="1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3725" y="2198575"/>
            <a:ext cx="4884265" cy="1136650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CD9FA8FC-79DA-2D7E-FB5E-5EC7A564A2C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75389" y="287343"/>
            <a:ext cx="5581650" cy="5589582"/>
          </a:xfrm>
          <a:custGeom>
            <a:avLst/>
            <a:gdLst>
              <a:gd name="connsiteX0" fmla="*/ 0 w 5561013"/>
              <a:gd name="connsiteY0" fmla="*/ 0 h 5589582"/>
              <a:gd name="connsiteX1" fmla="*/ 5561013 w 5561013"/>
              <a:gd name="connsiteY1" fmla="*/ 0 h 5589582"/>
              <a:gd name="connsiteX2" fmla="*/ 5561013 w 5561013"/>
              <a:gd name="connsiteY2" fmla="*/ 5589582 h 5589582"/>
              <a:gd name="connsiteX3" fmla="*/ 1773200 w 5561013"/>
              <a:gd name="connsiteY3" fmla="*/ 5589582 h 5589582"/>
              <a:gd name="connsiteX4" fmla="*/ 1589835 w 5561013"/>
              <a:gd name="connsiteY4" fmla="*/ 5580323 h 5589582"/>
              <a:gd name="connsiteX5" fmla="*/ 15808 w 5561013"/>
              <a:gd name="connsiteY5" fmla="*/ 4157228 h 5589582"/>
              <a:gd name="connsiteX6" fmla="*/ 0 w 5561013"/>
              <a:gd name="connsiteY6" fmla="*/ 4053651 h 5589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61013" h="5589582">
                <a:moveTo>
                  <a:pt x="0" y="0"/>
                </a:moveTo>
                <a:lnTo>
                  <a:pt x="5561013" y="0"/>
                </a:lnTo>
                <a:lnTo>
                  <a:pt x="5561013" y="5589582"/>
                </a:lnTo>
                <a:lnTo>
                  <a:pt x="1773200" y="5589582"/>
                </a:lnTo>
                <a:lnTo>
                  <a:pt x="1589835" y="5580323"/>
                </a:lnTo>
                <a:cubicBezTo>
                  <a:pt x="805868" y="5500707"/>
                  <a:pt x="171133" y="4916283"/>
                  <a:pt x="15808" y="4157228"/>
                </a:cubicBezTo>
                <a:lnTo>
                  <a:pt x="0" y="4053651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1A168B30-D002-5298-4199-D5CBF4CBA97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A7E7FE0-0129-3910-0991-AB374E8EC3F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E8D75153-3AE9-4920-BFAC-B413EA5E3004}" type="datetime1">
              <a:rPr lang="sv-SE" smtClean="0"/>
              <a:t>2026-10-26</a:t>
            </a:fld>
            <a:endParaRPr lang="sv-SE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16F6E162-2266-CA59-CF2A-5399251A47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93614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ida med två bilder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: ett hörn rundat 11">
            <a:extLst>
              <a:ext uri="{FF2B5EF4-FFF2-40B4-BE49-F238E27FC236}">
                <a16:creationId xmlns:a16="http://schemas.microsoft.com/office/drawing/2014/main" id="{556F060F-7E1A-A90F-A95B-888F6EAD7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334963" y="3890962"/>
            <a:ext cx="5940425" cy="1985963"/>
          </a:xfrm>
          <a:prstGeom prst="round1Rect">
            <a:avLst>
              <a:gd name="adj" fmla="val 3476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500" dirty="0">
              <a:cs typeface="Arial" panose="020B0604020202020204" pitchFamily="34" charset="0"/>
            </a:endParaRPr>
          </a:p>
        </p:txBody>
      </p:sp>
      <p:sp>
        <p:nvSpPr>
          <p:cNvPr id="9" name="Rubrik 8">
            <a:extLst>
              <a:ext uri="{FF2B5EF4-FFF2-40B4-BE49-F238E27FC236}">
                <a16:creationId xmlns:a16="http://schemas.microsoft.com/office/drawing/2014/main" id="{22D9AE37-977F-0B8B-6A43-3333795EF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26" y="4427537"/>
            <a:ext cx="4884264" cy="1069975"/>
          </a:xfrm>
        </p:spPr>
        <p:txBody>
          <a:bodyPr bIns="126000" anchor="ctr"/>
          <a:lstStyle>
            <a:lvl1pPr>
              <a:defRPr sz="35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3C598B7-71E6-269E-B040-06A8E4E6973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2" y="287338"/>
            <a:ext cx="5940426" cy="3603623"/>
          </a:xfrm>
          <a:solidFill>
            <a:schemeClr val="accent4">
              <a:lumMod val="60000"/>
              <a:lumOff val="4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3" name="Platshållare för bild 7">
            <a:extLst>
              <a:ext uri="{FF2B5EF4-FFF2-40B4-BE49-F238E27FC236}">
                <a16:creationId xmlns:a16="http://schemas.microsoft.com/office/drawing/2014/main" id="{F69E68CA-0AED-D500-2374-B7F8B72DC7D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75388" y="287338"/>
            <a:ext cx="5581650" cy="5586412"/>
          </a:xfrm>
          <a:solidFill>
            <a:schemeClr val="accent4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DAB47F3F-38F5-F899-A630-101428C01270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001227E-E506-7AE7-7B09-1D9A0B51206B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E6300F88-AF4B-437C-9529-8BFC029B2A06}" type="datetime1">
              <a:rPr lang="sv-SE" smtClean="0"/>
              <a:t>2026-10-26</a:t>
            </a:fld>
            <a:endParaRPr lang="sv-SE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B1D12B38-FCE5-A7A9-C750-3B23C9987E71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60743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innehåll - lj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9">
            <a:extLst>
              <a:ext uri="{FF2B5EF4-FFF2-40B4-BE49-F238E27FC236}">
                <a16:creationId xmlns:a16="http://schemas.microsoft.com/office/drawing/2014/main" id="{DE19494B-65FB-BA96-3C3C-43F8728EC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24" y="822325"/>
            <a:ext cx="10453089" cy="536575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4DD60AF-FC73-41DA-8ECD-F5290F6D9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724" y="1557337"/>
            <a:ext cx="5041301" cy="394017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1" name="Platshållare för innehåll 2">
            <a:extLst>
              <a:ext uri="{FF2B5EF4-FFF2-40B4-BE49-F238E27FC236}">
                <a16:creationId xmlns:a16="http://schemas.microsoft.com/office/drawing/2014/main" id="{86092867-013C-A4B6-251F-7A9732E9F6C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85512" y="1557337"/>
            <a:ext cx="5041301" cy="394017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C085466-4788-495F-AA4A-842866450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976B228-402E-404C-A134-9A6A7E7BB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EAFD7-3D4C-4CBC-9E45-C672876EEBBB}" type="datetime1">
              <a:rPr lang="sv-SE" smtClean="0"/>
              <a:t>2026-10-26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094C615-7E13-4A8A-90D6-32013DC87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91299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innehåll - mö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9">
            <a:extLst>
              <a:ext uri="{FF2B5EF4-FFF2-40B4-BE49-F238E27FC236}">
                <a16:creationId xmlns:a16="http://schemas.microsoft.com/office/drawing/2014/main" id="{DE19494B-65FB-BA96-3C3C-43F8728EC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24" y="822325"/>
            <a:ext cx="10453089" cy="536575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4DD60AF-FC73-41DA-8ECD-F5290F6D9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724" y="1557337"/>
            <a:ext cx="5041301" cy="394017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1" name="Platshållare för innehåll 2">
            <a:extLst>
              <a:ext uri="{FF2B5EF4-FFF2-40B4-BE49-F238E27FC236}">
                <a16:creationId xmlns:a16="http://schemas.microsoft.com/office/drawing/2014/main" id="{86092867-013C-A4B6-251F-7A9732E9F6C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85512" y="1557337"/>
            <a:ext cx="5041301" cy="394017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B84E805D-9D0F-7F4C-7BB6-B43A876E828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825F14C-1A29-4428-B614-D0986157899E}" type="datetime1">
              <a:rPr lang="sv-SE" smtClean="0"/>
              <a:t>2026-10-26</a:t>
            </a:fld>
            <a:endParaRPr lang="sv-SE" dirty="0"/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0086BA4B-D2AC-FDDA-BB07-4EAB8095EA1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3F10F991-335C-9D9F-0CF9-D33870D9ACF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113124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4DD60AF-FC73-41DA-8ECD-F5290F6D9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724" y="1557337"/>
            <a:ext cx="10453089" cy="431958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C085466-4788-495F-AA4A-842866450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976B228-402E-404C-A134-9A6A7E7BB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AAF48-3336-400F-900F-252582D459FC}" type="datetime1">
              <a:rPr lang="sv-SE" smtClean="0"/>
              <a:t>2026-10-26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094C615-7E13-4A8A-90D6-32013DC87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54511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och 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9">
            <a:extLst>
              <a:ext uri="{FF2B5EF4-FFF2-40B4-BE49-F238E27FC236}">
                <a16:creationId xmlns:a16="http://schemas.microsoft.com/office/drawing/2014/main" id="{DE19494B-65FB-BA96-3C3C-43F8728EC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25" y="822325"/>
            <a:ext cx="5041300" cy="536575"/>
          </a:xfrm>
        </p:spPr>
        <p:txBody>
          <a:bodyPr anchor="b"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4DD60AF-FC73-41DA-8ECD-F5290F6D9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724" y="1557337"/>
            <a:ext cx="5041301" cy="4319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3" name="Platshållare för bild 12">
            <a:extLst>
              <a:ext uri="{FF2B5EF4-FFF2-40B4-BE49-F238E27FC236}">
                <a16:creationId xmlns:a16="http://schemas.microsoft.com/office/drawing/2014/main" id="{1C6581D2-222A-4797-BEF4-821E6BA7972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75388" y="287338"/>
            <a:ext cx="5581650" cy="5589587"/>
          </a:xfrm>
          <a:solidFill>
            <a:schemeClr val="accent4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9A4C8A3C-F1F1-00A8-F71D-C88F11992BB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0A63FC30-3E75-FE38-6852-BC2B0B28DE8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0A89289-E976-4C10-9D27-76F769A02202}" type="datetime1">
              <a:rPr lang="sv-SE" smtClean="0"/>
              <a:t>2026-10-26</a:t>
            </a:fld>
            <a:endParaRPr lang="sv-SE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1AC07261-9359-E886-38A1-0627621C00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34477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och bild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9">
            <a:extLst>
              <a:ext uri="{FF2B5EF4-FFF2-40B4-BE49-F238E27FC236}">
                <a16:creationId xmlns:a16="http://schemas.microsoft.com/office/drawing/2014/main" id="{DE19494B-65FB-BA96-3C3C-43F8728EC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388" y="822325"/>
            <a:ext cx="5051424" cy="536575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4DD60AF-FC73-41DA-8ECD-F5290F6D9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389" y="1557337"/>
            <a:ext cx="5051424" cy="4319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3" name="Platshållare för bild 12">
            <a:extLst>
              <a:ext uri="{FF2B5EF4-FFF2-40B4-BE49-F238E27FC236}">
                <a16:creationId xmlns:a16="http://schemas.microsoft.com/office/drawing/2014/main" id="{1C6581D2-222A-4797-BEF4-821E6BA7972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4963" y="287338"/>
            <a:ext cx="5581650" cy="5589587"/>
          </a:xfrm>
          <a:solidFill>
            <a:schemeClr val="accent4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4F507FFB-F806-D117-5592-67E55E306FA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A54225E-42E1-D271-10EA-1E272F97CCE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64DBB43-1A65-40EE-A7CC-3B6160CF9109}" type="datetime1">
              <a:rPr lang="sv-SE" smtClean="0"/>
              <a:t>2026-10-26</a:t>
            </a:fld>
            <a:endParaRPr lang="sv-SE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FAE3493B-E4B5-6B71-1D7A-FCCB3D9DBCB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08869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och rundad 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9">
            <a:extLst>
              <a:ext uri="{FF2B5EF4-FFF2-40B4-BE49-F238E27FC236}">
                <a16:creationId xmlns:a16="http://schemas.microsoft.com/office/drawing/2014/main" id="{DE19494B-65FB-BA96-3C3C-43F8728EC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25" y="822325"/>
            <a:ext cx="5041300" cy="536575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4DD60AF-FC73-41DA-8ECD-F5290F6D9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724" y="1557336"/>
            <a:ext cx="5041301" cy="431959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EF7D0A93-758A-0DC9-4CED-1A21CC5CA26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75388" y="287343"/>
            <a:ext cx="5581650" cy="5589582"/>
          </a:xfrm>
          <a:custGeom>
            <a:avLst/>
            <a:gdLst>
              <a:gd name="connsiteX0" fmla="*/ 0 w 5581650"/>
              <a:gd name="connsiteY0" fmla="*/ 0 h 5589582"/>
              <a:gd name="connsiteX1" fmla="*/ 5581650 w 5581650"/>
              <a:gd name="connsiteY1" fmla="*/ 0 h 5589582"/>
              <a:gd name="connsiteX2" fmla="*/ 5581650 w 5581650"/>
              <a:gd name="connsiteY2" fmla="*/ 5589582 h 5589582"/>
              <a:gd name="connsiteX3" fmla="*/ 1793837 w 5581650"/>
              <a:gd name="connsiteY3" fmla="*/ 5589582 h 5589582"/>
              <a:gd name="connsiteX4" fmla="*/ 1610472 w 5581650"/>
              <a:gd name="connsiteY4" fmla="*/ 5580323 h 5589582"/>
              <a:gd name="connsiteX5" fmla="*/ 9261 w 5581650"/>
              <a:gd name="connsiteY5" fmla="*/ 3979112 h 5589582"/>
              <a:gd name="connsiteX6" fmla="*/ 0 w 5581650"/>
              <a:gd name="connsiteY6" fmla="*/ 3795708 h 5589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81650" h="5589582">
                <a:moveTo>
                  <a:pt x="0" y="0"/>
                </a:moveTo>
                <a:lnTo>
                  <a:pt x="5581650" y="0"/>
                </a:lnTo>
                <a:lnTo>
                  <a:pt x="5581650" y="5589582"/>
                </a:lnTo>
                <a:lnTo>
                  <a:pt x="1793837" y="5589582"/>
                </a:lnTo>
                <a:lnTo>
                  <a:pt x="1610472" y="5580323"/>
                </a:lnTo>
                <a:cubicBezTo>
                  <a:pt x="766199" y="5494582"/>
                  <a:pt x="95002" y="4823385"/>
                  <a:pt x="9261" y="3979112"/>
                </a:cubicBezTo>
                <a:lnTo>
                  <a:pt x="0" y="3795708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3" name="Platshållare för bildnummer 12">
            <a:extLst>
              <a:ext uri="{FF2B5EF4-FFF2-40B4-BE49-F238E27FC236}">
                <a16:creationId xmlns:a16="http://schemas.microsoft.com/office/drawing/2014/main" id="{855BC44E-30B1-FAAB-FC3E-BB66076269A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Platshållare för datum 10">
            <a:extLst>
              <a:ext uri="{FF2B5EF4-FFF2-40B4-BE49-F238E27FC236}">
                <a16:creationId xmlns:a16="http://schemas.microsoft.com/office/drawing/2014/main" id="{C1676056-A786-DF8A-8EC7-D1F4C353794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6C0C02C-27BD-4009-987A-4F44E2752CB2}" type="datetime1">
              <a:rPr lang="sv-SE" smtClean="0"/>
              <a:t>2026-10-26</a:t>
            </a:fld>
            <a:endParaRPr lang="sv-SE" dirty="0"/>
          </a:p>
        </p:txBody>
      </p:sp>
      <p:sp>
        <p:nvSpPr>
          <p:cNvPr id="12" name="Platshållare för sidfot 11">
            <a:extLst>
              <a:ext uri="{FF2B5EF4-FFF2-40B4-BE49-F238E27FC236}">
                <a16:creationId xmlns:a16="http://schemas.microsoft.com/office/drawing/2014/main" id="{28FBE099-E4DB-1B40-091F-4E79F4EAB1F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064412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och rundad bild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9">
            <a:extLst>
              <a:ext uri="{FF2B5EF4-FFF2-40B4-BE49-F238E27FC236}">
                <a16:creationId xmlns:a16="http://schemas.microsoft.com/office/drawing/2014/main" id="{DE19494B-65FB-BA96-3C3C-43F8728EC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388" y="822325"/>
            <a:ext cx="5051424" cy="536575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4DD60AF-FC73-41DA-8ECD-F5290F6D9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389" y="1557336"/>
            <a:ext cx="5051424" cy="431959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6B2A5ED2-1329-4CE8-6C9E-7237034D412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4965" y="287343"/>
            <a:ext cx="5581649" cy="5589582"/>
          </a:xfrm>
          <a:custGeom>
            <a:avLst/>
            <a:gdLst>
              <a:gd name="connsiteX0" fmla="*/ 0 w 5581649"/>
              <a:gd name="connsiteY0" fmla="*/ 0 h 5589582"/>
              <a:gd name="connsiteX1" fmla="*/ 5581649 w 5581649"/>
              <a:gd name="connsiteY1" fmla="*/ 0 h 5589582"/>
              <a:gd name="connsiteX2" fmla="*/ 5581649 w 5581649"/>
              <a:gd name="connsiteY2" fmla="*/ 3795749 h 5589582"/>
              <a:gd name="connsiteX3" fmla="*/ 5572390 w 5581649"/>
              <a:gd name="connsiteY3" fmla="*/ 3979112 h 5589582"/>
              <a:gd name="connsiteX4" fmla="*/ 3971179 w 5581649"/>
              <a:gd name="connsiteY4" fmla="*/ 5580323 h 5589582"/>
              <a:gd name="connsiteX5" fmla="*/ 3787814 w 5581649"/>
              <a:gd name="connsiteY5" fmla="*/ 5589582 h 5589582"/>
              <a:gd name="connsiteX6" fmla="*/ 0 w 5581649"/>
              <a:gd name="connsiteY6" fmla="*/ 5589582 h 5589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81649" h="5589582">
                <a:moveTo>
                  <a:pt x="0" y="0"/>
                </a:moveTo>
                <a:lnTo>
                  <a:pt x="5581649" y="0"/>
                </a:lnTo>
                <a:lnTo>
                  <a:pt x="5581649" y="3795749"/>
                </a:lnTo>
                <a:lnTo>
                  <a:pt x="5572390" y="3979112"/>
                </a:lnTo>
                <a:cubicBezTo>
                  <a:pt x="5486649" y="4823385"/>
                  <a:pt x="4815452" y="5494582"/>
                  <a:pt x="3971179" y="5580323"/>
                </a:cubicBezTo>
                <a:lnTo>
                  <a:pt x="3787814" y="5589582"/>
                </a:lnTo>
                <a:lnTo>
                  <a:pt x="0" y="5589582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9B9D674A-9545-1307-CC01-4E3330F250B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7A4AD748-AD94-2443-A4F1-3A729EF9BFE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707092E-2FF6-47DD-900C-84F57A425754}" type="datetime1">
              <a:rPr lang="sv-SE" smtClean="0"/>
              <a:t>2026-10-26</a:t>
            </a:fld>
            <a:endParaRPr lang="sv-SE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7529D2D9-EC7A-17AC-C08E-ACA8D1D243B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78974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och två bilder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9">
            <a:extLst>
              <a:ext uri="{FF2B5EF4-FFF2-40B4-BE49-F238E27FC236}">
                <a16:creationId xmlns:a16="http://schemas.microsoft.com/office/drawing/2014/main" id="{DE19494B-65FB-BA96-3C3C-43F8728EC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25" y="822325"/>
            <a:ext cx="5041300" cy="536575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4DD60AF-FC73-41DA-8ECD-F5290F6D9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724" y="1557336"/>
            <a:ext cx="5041301" cy="431959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F723E53C-1E66-824B-CD59-3FBF6D396F5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75388" y="287343"/>
            <a:ext cx="5581650" cy="2884482"/>
          </a:xfrm>
          <a:custGeom>
            <a:avLst/>
            <a:gdLst>
              <a:gd name="connsiteX0" fmla="*/ 0 w 5581650"/>
              <a:gd name="connsiteY0" fmla="*/ 0 h 2884482"/>
              <a:gd name="connsiteX1" fmla="*/ 5581650 w 5581650"/>
              <a:gd name="connsiteY1" fmla="*/ 0 h 2884482"/>
              <a:gd name="connsiteX2" fmla="*/ 5581650 w 5581650"/>
              <a:gd name="connsiteY2" fmla="*/ 2884482 h 2884482"/>
              <a:gd name="connsiteX3" fmla="*/ 926966 w 5581650"/>
              <a:gd name="connsiteY3" fmla="*/ 2884482 h 2884482"/>
              <a:gd name="connsiteX4" fmla="*/ 832260 w 5581650"/>
              <a:gd name="connsiteY4" fmla="*/ 2879700 h 2884482"/>
              <a:gd name="connsiteX5" fmla="*/ 0 w 5581650"/>
              <a:gd name="connsiteY5" fmla="*/ 1957441 h 2884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81650" h="2884482">
                <a:moveTo>
                  <a:pt x="0" y="0"/>
                </a:moveTo>
                <a:lnTo>
                  <a:pt x="5581650" y="0"/>
                </a:lnTo>
                <a:lnTo>
                  <a:pt x="5581650" y="2884482"/>
                </a:lnTo>
                <a:lnTo>
                  <a:pt x="926966" y="2884482"/>
                </a:lnTo>
                <a:lnTo>
                  <a:pt x="832260" y="2879700"/>
                </a:lnTo>
                <a:cubicBezTo>
                  <a:pt x="364792" y="2832226"/>
                  <a:pt x="0" y="2437435"/>
                  <a:pt x="0" y="1957441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bild 12">
            <a:extLst>
              <a:ext uri="{FF2B5EF4-FFF2-40B4-BE49-F238E27FC236}">
                <a16:creationId xmlns:a16="http://schemas.microsoft.com/office/drawing/2014/main" id="{D3103D65-C350-0C79-1E11-137317913C3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75387" y="3171828"/>
            <a:ext cx="5581650" cy="27050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5608203B-D400-7EC9-D78D-7ACFF908F7A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4F83BD44-5B79-C4D5-2F58-C0D86FAB0684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E8FA2730-4568-4AF2-A69A-C5F819B53B45}" type="datetime1">
              <a:rPr lang="sv-SE" smtClean="0"/>
              <a:t>2026-10-26</a:t>
            </a:fld>
            <a:endParaRPr lang="sv-SE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5068CC3C-72A9-BF91-8482-9EC2EFF381D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912824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, bild och två info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9">
            <a:extLst>
              <a:ext uri="{FF2B5EF4-FFF2-40B4-BE49-F238E27FC236}">
                <a16:creationId xmlns:a16="http://schemas.microsoft.com/office/drawing/2014/main" id="{DE19494B-65FB-BA96-3C3C-43F8728EC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25" y="822325"/>
            <a:ext cx="5041300" cy="536575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4DD60AF-FC73-41DA-8ECD-F5290F6D9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724" y="1557337"/>
            <a:ext cx="5041301" cy="4319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16324309-C94A-2F55-C333-10A6A50A0D4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75388" y="287343"/>
            <a:ext cx="5581650" cy="2884482"/>
          </a:xfrm>
          <a:custGeom>
            <a:avLst/>
            <a:gdLst>
              <a:gd name="connsiteX0" fmla="*/ 0 w 5581650"/>
              <a:gd name="connsiteY0" fmla="*/ 0 h 2884482"/>
              <a:gd name="connsiteX1" fmla="*/ 5581650 w 5581650"/>
              <a:gd name="connsiteY1" fmla="*/ 0 h 2884482"/>
              <a:gd name="connsiteX2" fmla="*/ 5581650 w 5581650"/>
              <a:gd name="connsiteY2" fmla="*/ 2884482 h 2884482"/>
              <a:gd name="connsiteX3" fmla="*/ 926966 w 5581650"/>
              <a:gd name="connsiteY3" fmla="*/ 2884482 h 2884482"/>
              <a:gd name="connsiteX4" fmla="*/ 832260 w 5581650"/>
              <a:gd name="connsiteY4" fmla="*/ 2879700 h 2884482"/>
              <a:gd name="connsiteX5" fmla="*/ 0 w 5581650"/>
              <a:gd name="connsiteY5" fmla="*/ 1957441 h 2884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81650" h="2884482">
                <a:moveTo>
                  <a:pt x="0" y="0"/>
                </a:moveTo>
                <a:lnTo>
                  <a:pt x="5581650" y="0"/>
                </a:lnTo>
                <a:lnTo>
                  <a:pt x="5581650" y="2884482"/>
                </a:lnTo>
                <a:lnTo>
                  <a:pt x="926966" y="2884482"/>
                </a:lnTo>
                <a:lnTo>
                  <a:pt x="832260" y="2879700"/>
                </a:lnTo>
                <a:cubicBezTo>
                  <a:pt x="364792" y="2832226"/>
                  <a:pt x="0" y="2437435"/>
                  <a:pt x="0" y="1957441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1" name="Platshållare för bildnummer 10">
            <a:extLst>
              <a:ext uri="{FF2B5EF4-FFF2-40B4-BE49-F238E27FC236}">
                <a16:creationId xmlns:a16="http://schemas.microsoft.com/office/drawing/2014/main" id="{7D7E4079-2160-E2E1-A989-D326BDD4DAC8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FC97E294-FEC6-A010-0457-82B34DCF3C94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B7DFF7FA-0524-420B-BAC6-F3776FBCCE31}" type="datetime1">
              <a:rPr lang="sv-SE" smtClean="0"/>
              <a:t>2026-10-26</a:t>
            </a:fld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793D3AEF-58BA-81C6-A65D-952492FD2060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121B6AD5-7E9D-F512-5513-0B58C978DFD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275388" y="3171827"/>
            <a:ext cx="2822575" cy="2705096"/>
          </a:xfrm>
          <a:solidFill>
            <a:schemeClr val="accent2"/>
          </a:solidFill>
        </p:spPr>
        <p:txBody>
          <a:bodyPr/>
          <a:lstStyle>
            <a:lvl1pPr>
              <a:buNone/>
              <a:defRPr>
                <a:noFill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4">
            <a:extLst>
              <a:ext uri="{FF2B5EF4-FFF2-40B4-BE49-F238E27FC236}">
                <a16:creationId xmlns:a16="http://schemas.microsoft.com/office/drawing/2014/main" id="{E34E91FD-A10B-B612-8A1E-78602A572D70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9097964" y="3171829"/>
            <a:ext cx="2759078" cy="2705096"/>
          </a:xfrm>
          <a:solidFill>
            <a:schemeClr val="accent5"/>
          </a:solidFill>
        </p:spPr>
        <p:txBody>
          <a:bodyPr/>
          <a:lstStyle>
            <a:lvl1pPr>
              <a:buNone/>
              <a:defRPr>
                <a:noFill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41050729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1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: ett hörn rundat 7">
            <a:extLst>
              <a:ext uri="{FF2B5EF4-FFF2-40B4-BE49-F238E27FC236}">
                <a16:creationId xmlns:a16="http://schemas.microsoft.com/office/drawing/2014/main" id="{905F03FB-BEDD-A1A4-A42A-B2A0D9DEBDAE}"/>
              </a:ext>
            </a:extLst>
          </p:cNvPr>
          <p:cNvSpPr/>
          <p:nvPr userDrawn="1"/>
        </p:nvSpPr>
        <p:spPr>
          <a:xfrm flipV="1">
            <a:off x="334963" y="287338"/>
            <a:ext cx="11522075" cy="5589587"/>
          </a:xfrm>
          <a:prstGeom prst="round1Rect">
            <a:avLst>
              <a:gd name="adj" fmla="val 3387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500" dirty="0">
              <a:cs typeface="Arial" panose="020B0604020202020204" pitchFamily="34" charset="0"/>
            </a:endParaRPr>
          </a:p>
        </p:txBody>
      </p:sp>
      <p:sp>
        <p:nvSpPr>
          <p:cNvPr id="10" name="Rubrik 9">
            <a:extLst>
              <a:ext uri="{FF2B5EF4-FFF2-40B4-BE49-F238E27FC236}">
                <a16:creationId xmlns:a16="http://schemas.microsoft.com/office/drawing/2014/main" id="{DE19494B-65FB-BA96-3C3C-43F8728EC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24" y="1505123"/>
            <a:ext cx="9027001" cy="5365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4DD60AF-FC73-41DA-8ECD-F5290F6D9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724" y="2283926"/>
            <a:ext cx="9054047" cy="1296032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88F9C2A1-30C5-021B-18E2-35BB8E9B3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8789A9A-1E19-5DAA-A578-4877E622B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01002-2F01-4B3F-B415-DC878A05F9E6}" type="datetime1">
              <a:rPr lang="sv-SE" smtClean="0"/>
              <a:t>2026-10-26</a:t>
            </a:fld>
            <a:endParaRPr lang="sv-SE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F80B41DD-4F9B-E694-DDC6-DEBC806BA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504871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: ett hörn rundat 7">
            <a:extLst>
              <a:ext uri="{FF2B5EF4-FFF2-40B4-BE49-F238E27FC236}">
                <a16:creationId xmlns:a16="http://schemas.microsoft.com/office/drawing/2014/main" id="{905F03FB-BEDD-A1A4-A42A-B2A0D9DEBDAE}"/>
              </a:ext>
            </a:extLst>
          </p:cNvPr>
          <p:cNvSpPr/>
          <p:nvPr userDrawn="1"/>
        </p:nvSpPr>
        <p:spPr>
          <a:xfrm flipV="1">
            <a:off x="334963" y="287338"/>
            <a:ext cx="11522075" cy="5589587"/>
          </a:xfrm>
          <a:prstGeom prst="round1Rect">
            <a:avLst>
              <a:gd name="adj" fmla="val 33878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500" dirty="0">
              <a:cs typeface="Arial" panose="020B0604020202020204" pitchFamily="34" charset="0"/>
            </a:endParaRPr>
          </a:p>
        </p:txBody>
      </p:sp>
      <p:sp>
        <p:nvSpPr>
          <p:cNvPr id="10" name="Rubrik 9">
            <a:extLst>
              <a:ext uri="{FF2B5EF4-FFF2-40B4-BE49-F238E27FC236}">
                <a16:creationId xmlns:a16="http://schemas.microsoft.com/office/drawing/2014/main" id="{DE19494B-65FB-BA96-3C3C-43F8728EC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24" y="1505123"/>
            <a:ext cx="9027001" cy="5365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4DD60AF-FC73-41DA-8ECD-F5290F6D9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724" y="2283926"/>
            <a:ext cx="9054047" cy="1296032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2468DFD9-A368-C571-C55A-FE2322CD8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70206D4-AF41-23E4-1A2B-FC5EA1E22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6C62F-B70D-4210-BD3C-3D9E70D3912E}" type="datetime1">
              <a:rPr lang="sv-SE" smtClean="0"/>
              <a:t>2026-10-26</a:t>
            </a:fld>
            <a:endParaRPr lang="sv-SE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0699EA24-38BC-BDDA-BCC7-D467B5486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327494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bild - ljus bild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>
            <a:extLst>
              <a:ext uri="{FF2B5EF4-FFF2-40B4-BE49-F238E27FC236}">
                <a16:creationId xmlns:a16="http://schemas.microsoft.com/office/drawing/2014/main" id="{0BE8CE18-9BFC-886B-6F40-EBC5816C29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724" y="-825500"/>
            <a:ext cx="10453089" cy="536575"/>
          </a:xfrm>
        </p:spPr>
        <p:txBody>
          <a:bodyPr/>
          <a:lstStyle/>
          <a:p>
            <a:r>
              <a:rPr lang="sv-SE" dirty="0"/>
              <a:t>Rubrik för tillgänglighet</a:t>
            </a:r>
          </a:p>
        </p:txBody>
      </p:sp>
      <p:sp>
        <p:nvSpPr>
          <p:cNvPr id="6" name="Platshållare för bild 10">
            <a:extLst>
              <a:ext uri="{FF2B5EF4-FFF2-40B4-BE49-F238E27FC236}">
                <a16:creationId xmlns:a16="http://schemas.microsoft.com/office/drawing/2014/main" id="{DFB39D1C-5674-42D5-DE11-C8A53EF35E7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accent4">
              <a:lumMod val="60000"/>
              <a:lumOff val="40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81268A76-07D0-0814-3975-A09DE3825A2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datum 7">
            <a:extLst>
              <a:ext uri="{FF2B5EF4-FFF2-40B4-BE49-F238E27FC236}">
                <a16:creationId xmlns:a16="http://schemas.microsoft.com/office/drawing/2014/main" id="{3B5163B5-8EE3-704E-CBB2-A428FF46084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2347582-492B-4C68-8710-9C3C32E8F40E}" type="datetime1">
              <a:rPr lang="sv-SE" smtClean="0"/>
              <a:t>2026-10-26</a:t>
            </a:fld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F7CC6799-348F-124C-67E2-A9B5E2BD9F1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text 12">
            <a:extLst>
              <a:ext uri="{FF2B5EF4-FFF2-40B4-BE49-F238E27FC236}">
                <a16:creationId xmlns:a16="http://schemas.microsoft.com/office/drawing/2014/main" id="{080B2783-7B83-5AE7-A23C-40F8971C1D8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27469" y="6045770"/>
            <a:ext cx="1770912" cy="646561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116193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bild - mörk bil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>
            <a:extLst>
              <a:ext uri="{FF2B5EF4-FFF2-40B4-BE49-F238E27FC236}">
                <a16:creationId xmlns:a16="http://schemas.microsoft.com/office/drawing/2014/main" id="{2A855A86-B1A3-7212-E83F-6DD72EE57F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724" y="-825500"/>
            <a:ext cx="10453089" cy="5365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Rubrik för tillgänglighet</a:t>
            </a:r>
          </a:p>
        </p:txBody>
      </p:sp>
      <p:sp>
        <p:nvSpPr>
          <p:cNvPr id="6" name="Platshållare för bild 10">
            <a:extLst>
              <a:ext uri="{FF2B5EF4-FFF2-40B4-BE49-F238E27FC236}">
                <a16:creationId xmlns:a16="http://schemas.microsoft.com/office/drawing/2014/main" id="{DFB39D1C-5674-42D5-DE11-C8A53EF35E7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accent4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1B4C505-33E4-4681-8C5B-77BB1E17C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F0C26C3-B13E-495A-A6E4-2EC4E724A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F369D-4817-4C0A-8204-CF4DCAF43B9C}" type="datetime1">
              <a:rPr lang="sv-SE" smtClean="0"/>
              <a:t>2026-10-26</a:t>
            </a:fld>
            <a:endParaRPr lang="sv-SE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BF95847E-A091-4B48-90CC-8498D25ED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text 12">
            <a:extLst>
              <a:ext uri="{FF2B5EF4-FFF2-40B4-BE49-F238E27FC236}">
                <a16:creationId xmlns:a16="http://schemas.microsoft.com/office/drawing/2014/main" id="{080B2783-7B83-5AE7-A23C-40F8971C1D8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27469" y="6045770"/>
            <a:ext cx="1770912" cy="646561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327463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0B1C4E71-00E6-0415-53E9-BD6CCF15BD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724" y="-825500"/>
            <a:ext cx="10453089" cy="536575"/>
          </a:xfrm>
        </p:spPr>
        <p:txBody>
          <a:bodyPr/>
          <a:lstStyle/>
          <a:p>
            <a:r>
              <a:rPr lang="sv-SE" dirty="0"/>
              <a:t>Rubrik för tillgänglighet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4B226070-6230-7F12-FEA9-B8DCD0F5EA1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4964" y="287338"/>
            <a:ext cx="11522075" cy="5589588"/>
          </a:xfrm>
          <a:custGeom>
            <a:avLst/>
            <a:gdLst>
              <a:gd name="connsiteX0" fmla="*/ 0 w 11522075"/>
              <a:gd name="connsiteY0" fmla="*/ 0 h 5589588"/>
              <a:gd name="connsiteX1" fmla="*/ 11522075 w 11522075"/>
              <a:gd name="connsiteY1" fmla="*/ 0 h 5589588"/>
              <a:gd name="connsiteX2" fmla="*/ 11522075 w 11522075"/>
              <a:gd name="connsiteY2" fmla="*/ 3730882 h 5589588"/>
              <a:gd name="connsiteX3" fmla="*/ 9663369 w 11522075"/>
              <a:gd name="connsiteY3" fmla="*/ 5589588 h 5589588"/>
              <a:gd name="connsiteX4" fmla="*/ 0 w 11522075"/>
              <a:gd name="connsiteY4" fmla="*/ 5589588 h 5589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22075" h="5589588">
                <a:moveTo>
                  <a:pt x="0" y="0"/>
                </a:moveTo>
                <a:lnTo>
                  <a:pt x="11522075" y="0"/>
                </a:lnTo>
                <a:lnTo>
                  <a:pt x="11522075" y="3730882"/>
                </a:lnTo>
                <a:cubicBezTo>
                  <a:pt x="11522075" y="4757417"/>
                  <a:pt x="10689904" y="5589588"/>
                  <a:pt x="9663369" y="5589588"/>
                </a:cubicBezTo>
                <a:lnTo>
                  <a:pt x="0" y="5589588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BA3034BA-08A7-891A-B592-1BBBEE233F6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B3E4D94B-61C9-1CA3-BFA4-FC46C8D2F34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363C678-A321-4EB1-A6E6-0F147A16F6D4}" type="datetime1">
              <a:rPr lang="sv-SE" smtClean="0"/>
              <a:t>2026-10-26</a:t>
            </a:fld>
            <a:endParaRPr lang="sv-SE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B58D5849-3174-F78B-98CA-A97D36ABFD1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964798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842109-5DE4-09B8-25E3-63C823A5E8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724" y="-825500"/>
            <a:ext cx="10453089" cy="536575"/>
          </a:xfrm>
        </p:spPr>
        <p:txBody>
          <a:bodyPr/>
          <a:lstStyle/>
          <a:p>
            <a:r>
              <a:rPr lang="sv-SE" dirty="0"/>
              <a:t>Rubrik för tillgänglighet</a:t>
            </a:r>
          </a:p>
        </p:txBody>
      </p:sp>
      <p:sp>
        <p:nvSpPr>
          <p:cNvPr id="13" name="Platshållare för bild 12">
            <a:extLst>
              <a:ext uri="{FF2B5EF4-FFF2-40B4-BE49-F238E27FC236}">
                <a16:creationId xmlns:a16="http://schemas.microsoft.com/office/drawing/2014/main" id="{1C6581D2-222A-4797-BEF4-821E6BA7972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4962" y="287343"/>
            <a:ext cx="5761038" cy="5589587"/>
          </a:xfrm>
          <a:solidFill>
            <a:schemeClr val="accent4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CBF5B3BA-BFB9-5465-D348-22A1C1E4B69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287343"/>
            <a:ext cx="5761038" cy="5589582"/>
          </a:xfrm>
          <a:custGeom>
            <a:avLst/>
            <a:gdLst>
              <a:gd name="connsiteX0" fmla="*/ 0 w 5581650"/>
              <a:gd name="connsiteY0" fmla="*/ 0 h 5589582"/>
              <a:gd name="connsiteX1" fmla="*/ 5581650 w 5581650"/>
              <a:gd name="connsiteY1" fmla="*/ 0 h 5589582"/>
              <a:gd name="connsiteX2" fmla="*/ 5581650 w 5581650"/>
              <a:gd name="connsiteY2" fmla="*/ 5589582 h 5589582"/>
              <a:gd name="connsiteX3" fmla="*/ 1793837 w 5581650"/>
              <a:gd name="connsiteY3" fmla="*/ 5589582 h 5589582"/>
              <a:gd name="connsiteX4" fmla="*/ 1610472 w 5581650"/>
              <a:gd name="connsiteY4" fmla="*/ 5580323 h 5589582"/>
              <a:gd name="connsiteX5" fmla="*/ 9261 w 5581650"/>
              <a:gd name="connsiteY5" fmla="*/ 3979112 h 5589582"/>
              <a:gd name="connsiteX6" fmla="*/ 0 w 5581650"/>
              <a:gd name="connsiteY6" fmla="*/ 3795708 h 5589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81650" h="5589582">
                <a:moveTo>
                  <a:pt x="0" y="0"/>
                </a:moveTo>
                <a:lnTo>
                  <a:pt x="5581650" y="0"/>
                </a:lnTo>
                <a:lnTo>
                  <a:pt x="5581650" y="5589582"/>
                </a:lnTo>
                <a:lnTo>
                  <a:pt x="1793837" y="5589582"/>
                </a:lnTo>
                <a:lnTo>
                  <a:pt x="1610472" y="5580323"/>
                </a:lnTo>
                <a:cubicBezTo>
                  <a:pt x="766199" y="5494582"/>
                  <a:pt x="95002" y="4823385"/>
                  <a:pt x="9261" y="3979112"/>
                </a:cubicBezTo>
                <a:lnTo>
                  <a:pt x="0" y="379570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F35EAC08-513C-B1E9-5508-2689E4322E5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BCD836D0-0EDB-7D4C-E4A4-04BAFE8FD88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E43D93F2-1830-40CE-868E-A569EF7070B4}" type="datetime1">
              <a:rPr lang="sv-SE" smtClean="0"/>
              <a:t>2026-10-26</a:t>
            </a:fld>
            <a:endParaRPr lang="sv-SE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998116E7-004B-F17A-1BA4-50A6E7068C7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376469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11">
            <a:extLst>
              <a:ext uri="{FF2B5EF4-FFF2-40B4-BE49-F238E27FC236}">
                <a16:creationId xmlns:a16="http://schemas.microsoft.com/office/drawing/2014/main" id="{6F3B873B-FAA5-972C-3D8E-851CC156A4EB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6095999" y="287343"/>
            <a:ext cx="5761039" cy="2884482"/>
          </a:xfrm>
          <a:custGeom>
            <a:avLst/>
            <a:gdLst>
              <a:gd name="connsiteX0" fmla="*/ 0 w 5761039"/>
              <a:gd name="connsiteY0" fmla="*/ 0 h 2884482"/>
              <a:gd name="connsiteX1" fmla="*/ 5761039 w 5761039"/>
              <a:gd name="connsiteY1" fmla="*/ 0 h 2884482"/>
              <a:gd name="connsiteX2" fmla="*/ 5761039 w 5761039"/>
              <a:gd name="connsiteY2" fmla="*/ 2884482 h 2884482"/>
              <a:gd name="connsiteX3" fmla="*/ 956758 w 5761039"/>
              <a:gd name="connsiteY3" fmla="*/ 2884482 h 2884482"/>
              <a:gd name="connsiteX4" fmla="*/ 859008 w 5761039"/>
              <a:gd name="connsiteY4" fmla="*/ 2879700 h 2884482"/>
              <a:gd name="connsiteX5" fmla="*/ 0 w 5761039"/>
              <a:gd name="connsiteY5" fmla="*/ 1957441 h 2884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1039" h="2884482">
                <a:moveTo>
                  <a:pt x="0" y="0"/>
                </a:moveTo>
                <a:lnTo>
                  <a:pt x="5761039" y="0"/>
                </a:lnTo>
                <a:lnTo>
                  <a:pt x="5761039" y="2884482"/>
                </a:lnTo>
                <a:lnTo>
                  <a:pt x="956758" y="2884482"/>
                </a:lnTo>
                <a:lnTo>
                  <a:pt x="859008" y="2879700"/>
                </a:lnTo>
                <a:cubicBezTo>
                  <a:pt x="376516" y="2832226"/>
                  <a:pt x="0" y="2437435"/>
                  <a:pt x="0" y="1957441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>
              <a:buNone/>
              <a:defRPr>
                <a:noFill/>
              </a:defRPr>
            </a:lvl1pPr>
          </a:lstStyle>
          <a:p>
            <a:pPr lvl="0"/>
            <a:r>
              <a:rPr lang="sv-SE"/>
              <a:t> </a:t>
            </a:r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630D147-5603-BDFB-7341-1FAA529E26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724" y="-825500"/>
            <a:ext cx="10453089" cy="536575"/>
          </a:xfrm>
        </p:spPr>
        <p:txBody>
          <a:bodyPr/>
          <a:lstStyle/>
          <a:p>
            <a:r>
              <a:rPr lang="sv-SE" dirty="0"/>
              <a:t>Rubrik för tillgänglighet</a:t>
            </a:r>
          </a:p>
        </p:txBody>
      </p:sp>
      <p:sp>
        <p:nvSpPr>
          <p:cNvPr id="13" name="Platshållare för bild 12">
            <a:extLst>
              <a:ext uri="{FF2B5EF4-FFF2-40B4-BE49-F238E27FC236}">
                <a16:creationId xmlns:a16="http://schemas.microsoft.com/office/drawing/2014/main" id="{1C6581D2-222A-4797-BEF4-821E6BA7972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4963" y="287338"/>
            <a:ext cx="5761038" cy="5589587"/>
          </a:xfrm>
          <a:solidFill>
            <a:schemeClr val="accent4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2825E9B6-124D-9DEC-6457-C877A15060C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B32EDAA4-5005-783B-ECF8-2A375ED7A7DB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ACF13C5C-ECF4-42A6-88A1-3D187FA425F3}" type="datetime1">
              <a:rPr lang="sv-SE" smtClean="0"/>
              <a:t>2026-10-26</a:t>
            </a:fld>
            <a:endParaRPr lang="sv-SE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93F2E3BB-279F-A871-1D37-C038AECDEA60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5" name="Platshållare för innehåll 14">
            <a:extLst>
              <a:ext uri="{FF2B5EF4-FFF2-40B4-BE49-F238E27FC236}">
                <a16:creationId xmlns:a16="http://schemas.microsoft.com/office/drawing/2014/main" id="{A6EBD577-ECE9-6448-90A5-18796D74AE78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6095994" y="3171824"/>
            <a:ext cx="5761040" cy="2705103"/>
          </a:xfrm>
          <a:solidFill>
            <a:schemeClr val="accent5"/>
          </a:solidFill>
        </p:spPr>
        <p:txBody>
          <a:bodyPr/>
          <a:lstStyle>
            <a:lvl1pPr>
              <a:buNone/>
              <a:defRPr>
                <a:noFill/>
              </a:defRPr>
            </a:lvl1pPr>
          </a:lstStyle>
          <a:p>
            <a:pPr lvl="0"/>
            <a:r>
              <a:rPr lang="sv-SE"/>
              <a:t>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127067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gress och 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9">
            <a:extLst>
              <a:ext uri="{FF2B5EF4-FFF2-40B4-BE49-F238E27FC236}">
                <a16:creationId xmlns:a16="http://schemas.microsoft.com/office/drawing/2014/main" id="{DE19494B-65FB-BA96-3C3C-43F8728EC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24" y="822325"/>
            <a:ext cx="6844699" cy="536575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905E2CC1-B9BD-98A4-9D12-F98AFC0881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73125" y="1749425"/>
            <a:ext cx="6844699" cy="871537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 sz="2200"/>
            </a:lvl1pPr>
            <a:lvl2pPr marL="324000" indent="0">
              <a:buNone/>
              <a:defRPr/>
            </a:lvl2pPr>
            <a:lvl3pPr marL="576000" indent="0">
              <a:buNone/>
              <a:defRPr/>
            </a:lvl3pPr>
            <a:lvl4pPr marL="828000" indent="0">
              <a:buNone/>
              <a:defRPr/>
            </a:lvl4pPr>
            <a:lvl5pPr marL="1044000" indent="0"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4DD60AF-FC73-41DA-8ECD-F5290F6D9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724" y="2965449"/>
            <a:ext cx="5041301" cy="291147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1" name="Platshållare för innehåll 2">
            <a:extLst>
              <a:ext uri="{FF2B5EF4-FFF2-40B4-BE49-F238E27FC236}">
                <a16:creationId xmlns:a16="http://schemas.microsoft.com/office/drawing/2014/main" id="{86092867-013C-A4B6-251F-7A9732E9F6C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85512" y="2965449"/>
            <a:ext cx="5041301" cy="291147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C085466-4788-495F-AA4A-842866450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976B228-402E-404C-A134-9A6A7E7BB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D3E88-BBE4-4E24-B816-9A4B546CFAF1}" type="datetime1">
              <a:rPr lang="sv-SE" smtClean="0"/>
              <a:t>2026-10-26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094C615-7E13-4A8A-90D6-32013DC87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8376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5571902-9019-4326-9DA4-70B9743B4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3F1E028D-3B14-4181-8E8B-87D9D42D9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B906970-3E04-4D0D-B628-981C4A918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D95E7-569F-4A50-B2B1-EC01C79F322A}" type="datetime1">
              <a:rPr lang="sv-SE" smtClean="0"/>
              <a:t>2026-10-26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6059243-015F-4404-ADE1-14E49E031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9321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216D574D-BB20-1D04-E700-4E2B3D4EBF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724" y="-825500"/>
            <a:ext cx="10453089" cy="536575"/>
          </a:xfrm>
        </p:spPr>
        <p:txBody>
          <a:bodyPr/>
          <a:lstStyle/>
          <a:p>
            <a:r>
              <a:rPr lang="sv-SE" dirty="0"/>
              <a:t>Rubrik för tillgänglighet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1B4C505-33E4-4681-8C5B-77BB1E17C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F0C26C3-B13E-495A-A6E4-2EC4E724A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9DB09-F7F6-4017-BB43-AFFFAAC8D86C}" type="datetime1">
              <a:rPr lang="sv-SE" smtClean="0"/>
              <a:t>2026-10-26</a:t>
            </a:fld>
            <a:endParaRPr lang="sv-SE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BF95847E-A091-4B48-90CC-8498D25ED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0042205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idor efter denna sida tillhör ej mall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4405A5C8-297E-E3EB-142A-5DE16BD606D2}"/>
              </a:ext>
            </a:extLst>
          </p:cNvPr>
          <p:cNvSpPr txBox="1"/>
          <p:nvPr userDrawn="1"/>
        </p:nvSpPr>
        <p:spPr>
          <a:xfrm>
            <a:off x="1676400" y="2344087"/>
            <a:ext cx="88392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sv-SE" sz="5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Sidor efter denna sida tillhör ej mallen. Byt istället till en layout innan denna sida.</a:t>
            </a:r>
          </a:p>
        </p:txBody>
      </p:sp>
    </p:spTree>
    <p:extLst>
      <p:ext uri="{BB962C8B-B14F-4D97-AF65-F5344CB8AC3E}">
        <p14:creationId xmlns:p14="http://schemas.microsoft.com/office/powerpoint/2010/main" val="794899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52683E2-9A31-4B47-ACFE-390B6E0AF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24" y="822325"/>
            <a:ext cx="10453089" cy="53657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1C0710F-3CB3-4F01-9977-A1A69928F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3724" y="1557338"/>
            <a:ext cx="10453089" cy="394017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  <a:p>
            <a:pPr lvl="5"/>
            <a:r>
              <a:rPr lang="sv-SE" dirty="0"/>
              <a:t>Nivå 6</a:t>
            </a:r>
          </a:p>
          <a:p>
            <a:pPr lvl="6"/>
            <a:r>
              <a:rPr lang="sv-SE" dirty="0"/>
              <a:t>Nivå 7</a:t>
            </a:r>
          </a:p>
          <a:p>
            <a:pPr lvl="7"/>
            <a:r>
              <a:rPr lang="sv-SE" dirty="0"/>
              <a:t>Nivå 8</a:t>
            </a:r>
          </a:p>
          <a:p>
            <a:pPr lvl="8"/>
            <a:r>
              <a:rPr lang="sv-SE" dirty="0"/>
              <a:t>Nivå 9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7249AA9-CC7D-40E0-9894-3652F2EE8C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4963" y="6369051"/>
            <a:ext cx="435770" cy="20002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07D54BB-8EC7-458A-A082-8AF4306364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3724" y="6369051"/>
            <a:ext cx="767116" cy="20002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B079A5E4-E3B7-4D88-A3FD-1FB4D814933D}" type="datetime1">
              <a:rPr lang="sv-SE" smtClean="0"/>
              <a:t>2026-10-26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C0A3ABB-C906-40E9-AF35-0DB0B34032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43831" y="6369051"/>
            <a:ext cx="4181317" cy="20002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A845607F-8BE6-AD8F-6770-A897F1E848A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0227469" y="6045770"/>
            <a:ext cx="1770912" cy="646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38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3" r:id="rId2"/>
    <p:sldLayoutId id="2147483682" r:id="rId3"/>
    <p:sldLayoutId id="2147483685" r:id="rId4"/>
    <p:sldLayoutId id="2147483669" r:id="rId5"/>
    <p:sldLayoutId id="2147483670" r:id="rId6"/>
    <p:sldLayoutId id="2147483663" r:id="rId7"/>
    <p:sldLayoutId id="2147483664" r:id="rId8"/>
    <p:sldLayoutId id="2147483650" r:id="rId9"/>
    <p:sldLayoutId id="2147483665" r:id="rId10"/>
    <p:sldLayoutId id="2147483666" r:id="rId11"/>
    <p:sldLayoutId id="2147483667" r:id="rId12"/>
    <p:sldLayoutId id="2147483668" r:id="rId13"/>
    <p:sldLayoutId id="2147483671" r:id="rId14"/>
    <p:sldLayoutId id="2147483672" r:id="rId15"/>
    <p:sldLayoutId id="2147483674" r:id="rId16"/>
    <p:sldLayoutId id="2147483675" r:id="rId17"/>
    <p:sldLayoutId id="2147483677" r:id="rId18"/>
    <p:sldLayoutId id="2147483676" r:id="rId19"/>
    <p:sldLayoutId id="2147483678" r:id="rId20"/>
    <p:sldLayoutId id="2147483679" r:id="rId21"/>
    <p:sldLayoutId id="2147483680" r:id="rId22"/>
    <p:sldLayoutId id="2147483681" r:id="rId23"/>
    <p:sldLayoutId id="2147483654" r:id="rId24"/>
    <p:sldLayoutId id="2147483655" r:id="rId25"/>
    <p:sldLayoutId id="2147483658" r:id="rId2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b="1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00" indent="-252000" algn="l" defTabSz="914400" rtl="0" eaLnBrk="1" latinLnBrk="0" hangingPunct="1">
        <a:lnSpc>
          <a:spcPts val="26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4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̶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56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̶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8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̶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24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̶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512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̶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764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̶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016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̶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232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̶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4" userDrawn="1">
          <p15:clr>
            <a:srgbClr val="FF0000"/>
          </p15:clr>
        </p15:guide>
        <p15:guide id="6" pos="3726" userDrawn="1">
          <p15:clr>
            <a:srgbClr val="FF0000"/>
          </p15:clr>
        </p15:guide>
        <p15:guide id="7" pos="3953" userDrawn="1">
          <p15:clr>
            <a:srgbClr val="FF0000"/>
          </p15:clr>
        </p15:guide>
        <p15:guide id="12" pos="7135" userDrawn="1">
          <p15:clr>
            <a:srgbClr val="FF0000"/>
          </p15:clr>
        </p15:guide>
        <p15:guide id="13" orient="horz" pos="181" userDrawn="1">
          <p15:clr>
            <a:srgbClr val="FF0000"/>
          </p15:clr>
        </p15:guide>
        <p15:guide id="15" orient="horz" pos="518" userDrawn="1">
          <p15:clr>
            <a:srgbClr val="FF0000"/>
          </p15:clr>
        </p15:guide>
        <p15:guide id="17" orient="horz" pos="856" userDrawn="1">
          <p15:clr>
            <a:srgbClr val="FF0000"/>
          </p15:clr>
        </p15:guide>
        <p15:guide id="32" orient="horz" pos="3463" userDrawn="1">
          <p15:clr>
            <a:srgbClr val="FF0000"/>
          </p15:clr>
        </p15:guide>
        <p15:guide id="35" orient="horz" pos="3891" userDrawn="1">
          <p15:clr>
            <a:srgbClr val="FF0000"/>
          </p15:clr>
        </p15:guide>
        <p15:guide id="36" orient="horz" pos="4138" userDrawn="1">
          <p15:clr>
            <a:srgbClr val="FF0000"/>
          </p15:clr>
        </p15:guide>
        <p15:guide id="37" orient="horz" pos="981" userDrawn="1">
          <p15:clr>
            <a:srgbClr val="FF0000"/>
          </p15:clr>
        </p15:guide>
        <p15:guide id="38" pos="211" userDrawn="1">
          <p15:clr>
            <a:srgbClr val="FF0000"/>
          </p15:clr>
        </p15:guide>
        <p15:guide id="39" pos="7469" userDrawn="1">
          <p15:clr>
            <a:srgbClr val="FF0000"/>
          </p15:clr>
        </p15:guide>
        <p15:guide id="40" orient="horz" pos="3702" userDrawn="1">
          <p15:clr>
            <a:srgbClr val="F26B43"/>
          </p15:clr>
        </p15:guide>
        <p15:guide id="41" pos="3840" userDrawn="1">
          <p15:clr>
            <a:srgbClr val="FF000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E3FD8DB-FEEA-71F4-4C4A-BCEF1F608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330" y="777358"/>
            <a:ext cx="5041300" cy="536575"/>
          </a:xfrm>
        </p:spPr>
        <p:txBody>
          <a:bodyPr/>
          <a:lstStyle/>
          <a:p>
            <a:br>
              <a:rPr lang="sv-SE" b="0" dirty="0"/>
            </a:br>
            <a:r>
              <a:rPr lang="sv-SE" dirty="0"/>
              <a:t>Mår du psykiskt dåligt? </a:t>
            </a:r>
            <a:br>
              <a:rPr lang="sv-SE" dirty="0"/>
            </a:br>
            <a:r>
              <a:rPr lang="sv-SE" sz="2400" b="0" dirty="0"/>
              <a:t>-</a:t>
            </a:r>
            <a:r>
              <a:rPr lang="sv-SE" dirty="0"/>
              <a:t> </a:t>
            </a:r>
            <a:r>
              <a:rPr lang="sv-SE" sz="2400" b="0" dirty="0"/>
              <a:t>få behandling med KBT via nätet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5CA599F-BA26-04DE-B37F-EAA1B28906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6329" y="1759701"/>
            <a:ext cx="5041301" cy="4319591"/>
          </a:xfrm>
        </p:spPr>
        <p:txBody>
          <a:bodyPr/>
          <a:lstStyle/>
          <a:p>
            <a:pPr marL="0" indent="0">
              <a:buNone/>
            </a:pPr>
            <a:r>
              <a:rPr lang="sv-SE" dirty="0"/>
              <a:t>✓ Behandling när det passar dig</a:t>
            </a:r>
          </a:p>
          <a:p>
            <a:pPr marL="0" indent="0">
              <a:buNone/>
            </a:pPr>
            <a:r>
              <a:rPr lang="sv-SE" dirty="0"/>
              <a:t>✓ Stöd av legitimerad psykolog</a:t>
            </a:r>
          </a:p>
          <a:p>
            <a:pPr marL="0" indent="0">
              <a:buNone/>
            </a:pPr>
            <a:r>
              <a:rPr lang="sv-SE" dirty="0"/>
              <a:t>✓ För patienter i hela Sverige</a:t>
            </a:r>
          </a:p>
          <a:p>
            <a:pPr marL="0" indent="0">
              <a:buNone/>
            </a:pPr>
            <a:r>
              <a:rPr lang="sv-SE" dirty="0"/>
              <a:t>✓ Anmäl dig själv via 1177.se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Vi behandlar bland annat depression, paniksyndrom, social ångest, oro, hälsoångest, sömnproblem, IBS, </a:t>
            </a:r>
            <a:br>
              <a:rPr lang="sv-SE" dirty="0"/>
            </a:br>
            <a:r>
              <a:rPr lang="sv-SE" dirty="0"/>
              <a:t>OCD och </a:t>
            </a:r>
            <a:r>
              <a:rPr lang="sv-SE" dirty="0" err="1"/>
              <a:t>dysmorfofobi</a:t>
            </a:r>
            <a:r>
              <a:rPr lang="sv-SE" dirty="0"/>
              <a:t>.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Läs mer på internetpsykiatri.se </a:t>
            </a:r>
          </a:p>
        </p:txBody>
      </p:sp>
      <p:pic>
        <p:nvPicPr>
          <p:cNvPr id="9" name="Platshållare för bild 8">
            <a:extLst>
              <a:ext uri="{FF2B5EF4-FFF2-40B4-BE49-F238E27FC236}">
                <a16:creationId xmlns:a16="http://schemas.microsoft.com/office/drawing/2014/main" id="{DB1AEF45-C1F1-6405-4CF6-8067C60B463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7004" r="7004"/>
          <a:stretch>
            <a:fillRect/>
          </a:stretch>
        </p:blipFill>
        <p:spPr>
          <a:xfrm>
            <a:off x="6276977" y="385764"/>
            <a:ext cx="5617537" cy="5684921"/>
          </a:xfrm>
          <a:custGeom>
            <a:avLst/>
            <a:gdLst>
              <a:gd name="connsiteX0" fmla="*/ 0 w 5581650"/>
              <a:gd name="connsiteY0" fmla="*/ 0 h 5589582"/>
              <a:gd name="connsiteX1" fmla="*/ 5581650 w 5581650"/>
              <a:gd name="connsiteY1" fmla="*/ 0 h 5589582"/>
              <a:gd name="connsiteX2" fmla="*/ 5581650 w 5581650"/>
              <a:gd name="connsiteY2" fmla="*/ 5589582 h 5589582"/>
              <a:gd name="connsiteX3" fmla="*/ 1793837 w 5581650"/>
              <a:gd name="connsiteY3" fmla="*/ 5589582 h 5589582"/>
              <a:gd name="connsiteX4" fmla="*/ 1610472 w 5581650"/>
              <a:gd name="connsiteY4" fmla="*/ 5580323 h 5589582"/>
              <a:gd name="connsiteX5" fmla="*/ 9261 w 5581650"/>
              <a:gd name="connsiteY5" fmla="*/ 3979112 h 5589582"/>
              <a:gd name="connsiteX6" fmla="*/ 0 w 5581650"/>
              <a:gd name="connsiteY6" fmla="*/ 3795708 h 5589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81650" h="5589582">
                <a:moveTo>
                  <a:pt x="0" y="0"/>
                </a:moveTo>
                <a:lnTo>
                  <a:pt x="5581650" y="0"/>
                </a:lnTo>
                <a:lnTo>
                  <a:pt x="5581650" y="5589582"/>
                </a:lnTo>
                <a:lnTo>
                  <a:pt x="1793837" y="5589582"/>
                </a:lnTo>
                <a:lnTo>
                  <a:pt x="1610472" y="5580323"/>
                </a:lnTo>
                <a:cubicBezTo>
                  <a:pt x="766199" y="5494582"/>
                  <a:pt x="95002" y="4823385"/>
                  <a:pt x="9261" y="3979112"/>
                </a:cubicBezTo>
                <a:lnTo>
                  <a:pt x="0" y="3795708"/>
                </a:lnTo>
                <a:close/>
              </a:path>
            </a:pathLst>
          </a:custGeom>
          <a:solidFill>
            <a:srgbClr val="646E72"/>
          </a:solidFill>
        </p:spPr>
      </p:pic>
      <p:pic>
        <p:nvPicPr>
          <p:cNvPr id="13" name="Image 0" descr="internetpsykiatri_qr.png">
            <a:extLst>
              <a:ext uri="{FF2B5EF4-FFF2-40B4-BE49-F238E27FC236}">
                <a16:creationId xmlns:a16="http://schemas.microsoft.com/office/drawing/2014/main" id="{542CBC96-2909-B09E-76B9-047C158F93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0999" y="5558468"/>
            <a:ext cx="914127" cy="91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6041"/>
      </p:ext>
    </p:extLst>
  </p:cSld>
  <p:clrMapOvr>
    <a:masterClrMapping/>
  </p:clrMapOvr>
</p:sld>
</file>

<file path=ppt/theme/theme1.xml><?xml version="1.0" encoding="utf-8"?>
<a:theme xmlns:a="http://schemas.openxmlformats.org/drawingml/2006/main" name="Region Stockholm">
  <a:themeElements>
    <a:clrScheme name="Region Stockholm - Blå">
      <a:dk1>
        <a:sysClr val="windowText" lastClr="000000"/>
      </a:dk1>
      <a:lt1>
        <a:sysClr val="window" lastClr="FFFFFF"/>
      </a:lt1>
      <a:dk2>
        <a:srgbClr val="404040"/>
      </a:dk2>
      <a:lt2>
        <a:srgbClr val="F8F7F6"/>
      </a:lt2>
      <a:accent1>
        <a:srgbClr val="002D5A"/>
      </a:accent1>
      <a:accent2>
        <a:srgbClr val="00538F"/>
      </a:accent2>
      <a:accent3>
        <a:srgbClr val="00AEEF"/>
      </a:accent3>
      <a:accent4>
        <a:srgbClr val="646E72"/>
      </a:accent4>
      <a:accent5>
        <a:srgbClr val="89D4FA"/>
      </a:accent5>
      <a:accent6>
        <a:srgbClr val="E7F3F9"/>
      </a:accent6>
      <a:hlink>
        <a:srgbClr val="00AEEF"/>
      </a:hlink>
      <a:folHlink>
        <a:srgbClr val="00538F"/>
      </a:folHlink>
    </a:clrScheme>
    <a:fontScheme name="Region Stockholm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bIns="108000" rtlCol="0" anchor="ctr"/>
      <a:lstStyle>
        <a:defPPr algn="ctr">
          <a:defRPr sz="1500" dirty="0" err="1"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1500" dirty="0" err="1"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3" id="{4AFB3F80-1BA9-234F-8E50-550289A6B338}" vid="{29308C21-8C63-714B-BCD1-DE14437D4FF0}"/>
    </a:ext>
  </a:extLst>
</a:theme>
</file>

<file path=ppt/theme/theme2.xml><?xml version="1.0" encoding="utf-8"?>
<a:theme xmlns:a="http://schemas.openxmlformats.org/drawingml/2006/main" name="Office-tema">
  <a:themeElements>
    <a:clrScheme name="Region Stockholm - Blå">
      <a:dk1>
        <a:sysClr val="windowText" lastClr="000000"/>
      </a:dk1>
      <a:lt1>
        <a:sysClr val="window" lastClr="FFFFFF"/>
      </a:lt1>
      <a:dk2>
        <a:srgbClr val="404040"/>
      </a:dk2>
      <a:lt2>
        <a:srgbClr val="F8F7F6"/>
      </a:lt2>
      <a:accent1>
        <a:srgbClr val="002D5A"/>
      </a:accent1>
      <a:accent2>
        <a:srgbClr val="00538F"/>
      </a:accent2>
      <a:accent3>
        <a:srgbClr val="00AEEF"/>
      </a:accent3>
      <a:accent4>
        <a:srgbClr val="646E72"/>
      </a:accent4>
      <a:accent5>
        <a:srgbClr val="89D4FA"/>
      </a:accent5>
      <a:accent6>
        <a:srgbClr val="E7F3F9"/>
      </a:accent6>
      <a:hlink>
        <a:srgbClr val="00AEEF"/>
      </a:hlink>
      <a:folHlink>
        <a:srgbClr val="00538F"/>
      </a:folHlink>
    </a:clrScheme>
    <a:fontScheme name="Region Stockholm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Region Stockholm - Blå">
      <a:dk1>
        <a:sysClr val="windowText" lastClr="000000"/>
      </a:dk1>
      <a:lt1>
        <a:sysClr val="window" lastClr="FFFFFF"/>
      </a:lt1>
      <a:dk2>
        <a:srgbClr val="404040"/>
      </a:dk2>
      <a:lt2>
        <a:srgbClr val="F8F7F6"/>
      </a:lt2>
      <a:accent1>
        <a:srgbClr val="002D5A"/>
      </a:accent1>
      <a:accent2>
        <a:srgbClr val="00538F"/>
      </a:accent2>
      <a:accent3>
        <a:srgbClr val="00AEEF"/>
      </a:accent3>
      <a:accent4>
        <a:srgbClr val="646E72"/>
      </a:accent4>
      <a:accent5>
        <a:srgbClr val="89D4FA"/>
      </a:accent5>
      <a:accent6>
        <a:srgbClr val="E7F3F9"/>
      </a:accent6>
      <a:hlink>
        <a:srgbClr val="00AEEF"/>
      </a:hlink>
      <a:folHlink>
        <a:srgbClr val="00538F"/>
      </a:folHlink>
    </a:clrScheme>
    <a:fontScheme name="Region Stockholm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779" row="6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B931610-F55B-482F-8719-FC5500382874}">
  <we:reference id="33491e4f-5d38-4c24-85cb-c5144f8a0d2f" version="1.0.0.0" store="EXCatalog" storeType="EXCatalog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f338f67-29b5-46b6-b282-1a436408b318" xsi:nil="true"/>
    <lcf76f155ced4ddcb4097134ff3c332f xmlns="03ab0caa-3277-419f-8d3e-ec143247281e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3005D24D0110A44B1647A5AECA294B0" ma:contentTypeVersion="13" ma:contentTypeDescription="Skapa ett nytt dokument." ma:contentTypeScope="" ma:versionID="b783a1d6f3996e25f74ba4eb58ef56dd">
  <xsd:schema xmlns:xsd="http://www.w3.org/2001/XMLSchema" xmlns:xs="http://www.w3.org/2001/XMLSchema" xmlns:p="http://schemas.microsoft.com/office/2006/metadata/properties" xmlns:ns2="03ab0caa-3277-419f-8d3e-ec143247281e" xmlns:ns3="8f338f67-29b5-46b6-b282-1a436408b318" targetNamespace="http://schemas.microsoft.com/office/2006/metadata/properties" ma:root="true" ma:fieldsID="703ad71ff8c56c733d69c1bc882530ca" ns2:_="" ns3:_="">
    <xsd:import namespace="03ab0caa-3277-419f-8d3e-ec143247281e"/>
    <xsd:import namespace="8f338f67-29b5-46b6-b282-1a436408b31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ab0caa-3277-419f-8d3e-ec143247281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ildmarkeringar" ma:readOnly="false" ma:fieldId="{5cf76f15-5ced-4ddc-b409-7134ff3c332f}" ma:taxonomyMulti="true" ma:sspId="f56b5669-8d4c-4328-81e7-31ab7de9bcb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338f67-29b5-46b6-b282-1a436408b31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155d74e7-de4d-448e-a3ab-d4ae5f720f26}" ma:internalName="TaxCatchAll" ma:showField="CatchAllData" ma:web="8f338f67-29b5-46b6-b282-1a436408b31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CEBAD6A-AFE5-46E0-9A90-AF4AB80FFBE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4ABDA6A-1F6C-4B42-8544-08E5AE6AC91F}">
  <ds:schemaRefs>
    <ds:schemaRef ds:uri="http://schemas.openxmlformats.org/package/2006/metadata/core-properties"/>
    <ds:schemaRef ds:uri="5e88671f-f3e5-4bfe-bce3-b43a49c7c60a"/>
    <ds:schemaRef ds:uri="e54ffb39-d626-48a7-a92f-ca20dcdc99f4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purl.org/dc/dcmitype/"/>
    <ds:schemaRef ds:uri="http://purl.org/dc/terms/"/>
    <ds:schemaRef ds:uri="http://www.w3.org/XML/1998/namespace"/>
    <ds:schemaRef ds:uri="http://schemas.microsoft.com/office/2006/metadata/properties"/>
    <ds:schemaRef ds:uri="d7532cd0-e888-47d6-8f58-db0210f25002"/>
    <ds:schemaRef ds:uri="10c3a147-0d64-46aa-a281-dc97358e8373"/>
    <ds:schemaRef ds:uri="8f338f67-29b5-46b6-b282-1a436408b318"/>
    <ds:schemaRef ds:uri="03ab0caa-3277-419f-8d3e-ec143247281e"/>
  </ds:schemaRefs>
</ds:datastoreItem>
</file>

<file path=customXml/itemProps3.xml><?xml version="1.0" encoding="utf-8"?>
<ds:datastoreItem xmlns:ds="http://schemas.openxmlformats.org/officeDocument/2006/customXml" ds:itemID="{FC81A77F-EC5B-4FB9-A50D-D4ACE47E3D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ab0caa-3277-419f-8d3e-ec143247281e"/>
    <ds:schemaRef ds:uri="8f338f67-29b5-46b6-b282-1a436408b3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Presentation_blå_Region Stockholm</Template>
  <TotalTime>19</TotalTime>
  <Words>69</Words>
  <Application>Microsoft Office PowerPoint</Application>
  <PresentationFormat>Bredbild</PresentationFormat>
  <Paragraphs>9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Region Stockholm</vt:lpstr>
      <vt:lpstr> Mår du psykiskt dåligt?  - få behandling med KBT via nätet</vt:lpstr>
    </vt:vector>
  </TitlesOfParts>
  <Company>SLSO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Fredrik Nilsson</dc:creator>
  <cp:lastModifiedBy>Fredrik Nilsson</cp:lastModifiedBy>
  <cp:revision>2</cp:revision>
  <dcterms:created xsi:type="dcterms:W3CDTF">2026-10-26T13:38:37Z</dcterms:created>
  <dcterms:modified xsi:type="dcterms:W3CDTF">2026-10-26T13:58:30Z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0x010100A3005D24D0110A44B1647A5AECA294B0</vt:lpwstr>
  </property>
  <property fmtid="{D5CDD505-2E9C-101B-9397-08002B2CF9AE}" pid="3" name="Order">
    <vt:r8>32000</vt:r8>
  </property>
  <property fmtid="{D5CDD505-2E9C-101B-9397-08002B2CF9AE}" pid="4" name="MediaServiceImageTags">
    <vt:lpwstr/>
  </property>
  <property fmtid="{D5CDD505-2E9C-101B-9397-08002B2CF9AE}" pid="5" name="NumCols">
    <vt:lpwstr>6</vt:lpwstr>
  </property>
  <property fmtid="{D5CDD505-2E9C-101B-9397-08002B2CF9AE}" pid="6" name="NumRows">
    <vt:lpwstr>12</vt:lpwstr>
  </property>
  <property fmtid="{D5CDD505-2E9C-101B-9397-08002B2CF9AE}" pid="7" name="ColSpacing">
    <vt:lpwstr>1</vt:lpwstr>
  </property>
  <property fmtid="{D5CDD505-2E9C-101B-9397-08002B2CF9AE}" pid="8" name="RowSpacing">
    <vt:lpwstr>0,4</vt:lpwstr>
  </property>
  <property fmtid="{D5CDD505-2E9C-101B-9397-08002B2CF9AE}" pid="9" name="Mall">
    <vt:lpwstr>2</vt:lpwstr>
  </property>
  <property fmtid="{D5CDD505-2E9C-101B-9397-08002B2CF9AE}" pid="10" name="Mleft">
    <vt:lpwstr>2,4</vt:lpwstr>
  </property>
  <property fmtid="{D5CDD505-2E9C-101B-9397-08002B2CF9AE}" pid="11" name="Mright">
    <vt:lpwstr>2,4</vt:lpwstr>
  </property>
  <property fmtid="{D5CDD505-2E9C-101B-9397-08002B2CF9AE}" pid="12" name="Mtop">
    <vt:lpwstr>0,8</vt:lpwstr>
  </property>
  <property fmtid="{D5CDD505-2E9C-101B-9397-08002B2CF9AE}" pid="13" name="Mbot">
    <vt:lpwstr>0,8</vt:lpwstr>
  </property>
</Properties>
</file>